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6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9B65-C01B-475C-8B11-A0B254076755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339F-6FD9-434E-809C-9E7DE7F197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9B65-C01B-475C-8B11-A0B254076755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339F-6FD9-434E-809C-9E7DE7F19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9B65-C01B-475C-8B11-A0B254076755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339F-6FD9-434E-809C-9E7DE7F19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9B65-C01B-475C-8B11-A0B254076755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339F-6FD9-434E-809C-9E7DE7F197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9B65-C01B-475C-8B11-A0B254076755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339F-6FD9-434E-809C-9E7DE7F19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9B65-C01B-475C-8B11-A0B254076755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339F-6FD9-434E-809C-9E7DE7F197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9B65-C01B-475C-8B11-A0B254076755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339F-6FD9-434E-809C-9E7DE7F197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9B65-C01B-475C-8B11-A0B254076755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339F-6FD9-434E-809C-9E7DE7F19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9B65-C01B-475C-8B11-A0B254076755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339F-6FD9-434E-809C-9E7DE7F19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9B65-C01B-475C-8B11-A0B254076755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339F-6FD9-434E-809C-9E7DE7F19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9B65-C01B-475C-8B11-A0B254076755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339F-6FD9-434E-809C-9E7DE7F197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4A9B65-C01B-475C-8B11-A0B254076755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AF339F-6FD9-434E-809C-9E7DE7F197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ase.garant.ru/10105807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8640960" cy="2448272"/>
          </a:xfrm>
        </p:spPr>
        <p:txBody>
          <a:bodyPr/>
          <a:lstStyle/>
          <a:p>
            <a:r>
              <a:rPr lang="ru-RU" sz="1800" u="sng" dirty="0">
                <a:solidFill>
                  <a:srgbClr val="00B050"/>
                </a:solidFill>
                <a:effectLst/>
                <a:hlinkClick r:id="rId2"/>
              </a:rPr>
              <a:t>Семейный кодекс (СК РФ</a:t>
            </a:r>
            <a:r>
              <a:rPr lang="ru-RU" sz="1800" u="sng" dirty="0" smtClean="0">
                <a:solidFill>
                  <a:srgbClr val="00B050"/>
                </a:solidFill>
                <a:effectLst/>
                <a:hlinkClick r:id="rId2"/>
              </a:rPr>
              <a:t>)</a:t>
            </a:r>
            <a:r>
              <a:rPr lang="ru-RU" sz="1800" dirty="0" smtClean="0">
                <a:effectLst/>
              </a:rPr>
              <a:t> </a:t>
            </a:r>
            <a:r>
              <a:rPr lang="ru-RU" sz="1800" dirty="0">
                <a:effectLst/>
              </a:rPr>
              <a:t>Раздел IV. Права и обязанности родителей и детей &gt; Глава 12. Права и обязанности </a:t>
            </a:r>
            <a:r>
              <a:rPr lang="ru-RU" sz="1800" dirty="0" smtClean="0">
                <a:effectLst/>
              </a:rPr>
              <a:t>родителей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Статья 63. Права и обязанности родителей по воспитанию и образованию детей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1. Родители имеют право и обязаны воспитывать своих детей.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4098" name="Picture 2" descr="C:\Users\Татьяна\Desktop\pamjatka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3798"/>
            <a:ext cx="6502400" cy="311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4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obrashhenie_k_roditelj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38100"/>
            <a:ext cx="5029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9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pojar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99392"/>
            <a:ext cx="4968552" cy="70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9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CN4ViwsTT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3600400" cy="31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692696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          ОГОНЬ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r>
              <a:rPr lang="ru-RU" dirty="0"/>
              <a:t>Огонь - наш помощник, дает нам тепло,</a:t>
            </a:r>
            <a:endParaRPr lang="ru-RU" dirty="0" smtClean="0">
              <a:effectLst/>
            </a:endParaRPr>
          </a:p>
          <a:p>
            <a:r>
              <a:rPr lang="ru-RU" dirty="0"/>
              <a:t>Готовит еду, с ним нам светло…</a:t>
            </a:r>
            <a:endParaRPr lang="ru-RU" dirty="0" smtClean="0">
              <a:effectLst/>
            </a:endParaRPr>
          </a:p>
          <a:p>
            <a:r>
              <a:rPr lang="ru-RU" dirty="0"/>
              <a:t>Но баловства он не потерпит,</a:t>
            </a:r>
            <a:endParaRPr lang="ru-RU" dirty="0" smtClean="0">
              <a:effectLst/>
            </a:endParaRP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Огонь – не игрушка, запомните, дети!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ru-RU" dirty="0"/>
              <a:t>Коль пожар разгорится от искры шальной-</a:t>
            </a:r>
            <a:endParaRPr lang="ru-RU" dirty="0" smtClean="0">
              <a:effectLst/>
            </a:endParaRPr>
          </a:p>
          <a:p>
            <a:r>
              <a:rPr lang="ru-RU" dirty="0"/>
              <a:t>Дом пострадает вместе с </a:t>
            </a:r>
            <a:r>
              <a:rPr lang="ru-RU" dirty="0" smtClean="0"/>
              <a:t>тобой…</a:t>
            </a:r>
            <a:endParaRPr lang="ru-RU" dirty="0"/>
          </a:p>
          <a:p>
            <a:r>
              <a:rPr lang="ru-RU" dirty="0" smtClean="0"/>
              <a:t>Случится </a:t>
            </a:r>
            <a:r>
              <a:rPr lang="ru-RU" dirty="0"/>
              <a:t>беда – на помощь зовите,</a:t>
            </a:r>
            <a:endParaRPr lang="ru-RU" dirty="0" smtClean="0">
              <a:effectLst/>
            </a:endParaRPr>
          </a:p>
          <a:p>
            <a:pPr algn="ctr"/>
            <a:r>
              <a:rPr lang="ru-RU" dirty="0"/>
              <a:t>Пожарным «01», немедля, звоните!</a:t>
            </a:r>
            <a:endParaRPr lang="ru-RU" dirty="0">
              <a:effectLst/>
            </a:endParaRPr>
          </a:p>
        </p:txBody>
      </p:sp>
      <p:pic>
        <p:nvPicPr>
          <p:cNvPr id="3075" name="Picture 3" descr="C:\Users\Татьяна\Desktop\bez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4" y="3573016"/>
            <a:ext cx="3823318" cy="30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66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6016" y="172677"/>
            <a:ext cx="40679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2">
                    <a:lumMod val="50000"/>
                  </a:schemeClr>
                </a:solidFill>
              </a:rPr>
              <a:t>ЭЛЕКТРИЧЕСКИЙ ТОК</a:t>
            </a:r>
            <a:endParaRPr lang="ru-RU" sz="15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500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r>
              <a:rPr lang="ru-RU" sz="1500" dirty="0"/>
              <a:t>Служит нам верно электрический ток,</a:t>
            </a:r>
          </a:p>
          <a:p>
            <a:r>
              <a:rPr lang="ru-RU" sz="1500" dirty="0"/>
              <a:t>Почти нет ничего чего б он не смог!</a:t>
            </a:r>
          </a:p>
          <a:p>
            <a:r>
              <a:rPr lang="ru-RU" sz="1500" dirty="0"/>
              <a:t>Живет и работает он в проводах,</a:t>
            </a:r>
          </a:p>
          <a:p>
            <a:r>
              <a:rPr lang="ru-RU" sz="1500" dirty="0"/>
              <a:t>Дни напролет в неустанных трудах.</a:t>
            </a:r>
          </a:p>
          <a:p>
            <a:r>
              <a:rPr lang="ru-RU" sz="1500" dirty="0"/>
              <a:t>  </a:t>
            </a:r>
          </a:p>
          <a:p>
            <a:r>
              <a:rPr lang="ru-RU" sz="1500" dirty="0"/>
              <a:t>Приборы разобрать ты не пытайся,</a:t>
            </a:r>
          </a:p>
          <a:p>
            <a:r>
              <a:rPr lang="ru-RU" sz="1500" dirty="0"/>
              <a:t>В розетке электрической не "ковыряйся"!</a:t>
            </a:r>
          </a:p>
          <a:p>
            <a:r>
              <a:rPr lang="ru-RU" sz="1500" dirty="0"/>
              <a:t>Приборы без присмотра не оставляй,</a:t>
            </a:r>
          </a:p>
          <a:p>
            <a:r>
              <a:rPr lang="ru-RU" sz="1500" dirty="0"/>
              <a:t> </a:t>
            </a:r>
          </a:p>
          <a:p>
            <a:r>
              <a:rPr lang="ru-RU" sz="1500" dirty="0"/>
              <a:t>Провод коль вдруг поврежден, оборвался,</a:t>
            </a:r>
          </a:p>
          <a:p>
            <a:r>
              <a:rPr lang="ru-RU" sz="1500" dirty="0"/>
              <a:t>Взять его никогда не пытайся!</a:t>
            </a:r>
          </a:p>
          <a:p>
            <a:r>
              <a:rPr lang="ru-RU" sz="1500" dirty="0"/>
              <a:t>Ток обернется из друга в злодея,</a:t>
            </a:r>
          </a:p>
          <a:p>
            <a:r>
              <a:rPr lang="ru-RU" sz="1500" dirty="0"/>
              <a:t>Много он горя может наделать!</a:t>
            </a:r>
          </a:p>
          <a:p>
            <a:r>
              <a:rPr lang="ru-RU" sz="1500" dirty="0"/>
              <a:t> </a:t>
            </a:r>
          </a:p>
          <a:p>
            <a:r>
              <a:rPr lang="ru-RU" sz="1500" dirty="0"/>
              <a:t>Ведь очень силен тока удар!</a:t>
            </a:r>
          </a:p>
          <a:p>
            <a:r>
              <a:rPr lang="ru-RU" sz="1500" dirty="0"/>
              <a:t>Вмиг разгорится в доме пожар,</a:t>
            </a:r>
          </a:p>
          <a:p>
            <a:r>
              <a:rPr lang="ru-RU" sz="1500" dirty="0"/>
              <a:t>Человека вовсе может погубить!</a:t>
            </a:r>
          </a:p>
          <a:p>
            <a:r>
              <a:rPr lang="ru-RU" sz="1500" dirty="0"/>
              <a:t>«Осторожно с током!» - спешу предупредить.</a:t>
            </a:r>
          </a:p>
        </p:txBody>
      </p:sp>
      <p:pic>
        <p:nvPicPr>
          <p:cNvPr id="5122" name="Picture 2" descr="C:\Users\Татьяна\Desktop\elektrotravma-y-rebe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744416" cy="28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Desktop\531138_ostavlyaj-vklyuchennyie-elektropriboryi-bez-prismot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047"/>
            <a:ext cx="3096322" cy="370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0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0192" y="109170"/>
            <a:ext cx="25557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90000"/>
                  </a:schemeClr>
                </a:solidFill>
              </a:rPr>
              <a:t>ВОДОЕМЫ</a:t>
            </a:r>
            <a:endParaRPr lang="ru-RU" sz="1600" dirty="0" smtClean="0">
              <a:solidFill>
                <a:schemeClr val="bg2">
                  <a:lumMod val="90000"/>
                </a:schemeClr>
              </a:solidFill>
              <a:effectLst/>
            </a:endParaRPr>
          </a:p>
          <a:p>
            <a:r>
              <a:rPr lang="ru-RU" sz="1600" dirty="0"/>
              <a:t>Речка иль озеро рядом, иль пруд,</a:t>
            </a:r>
            <a:endParaRPr lang="ru-RU" sz="1600" dirty="0" smtClean="0">
              <a:effectLst/>
            </a:endParaRPr>
          </a:p>
          <a:p>
            <a:r>
              <a:rPr lang="ru-RU" sz="1600" dirty="0"/>
              <a:t>Здорово это, что скажешь уж тут!</a:t>
            </a:r>
            <a:endParaRPr lang="ru-RU" sz="1600" dirty="0" smtClean="0">
              <a:effectLst/>
            </a:endParaRPr>
          </a:p>
          <a:p>
            <a:r>
              <a:rPr lang="ru-RU" sz="1600" dirty="0"/>
              <a:t>Но один не играй и не купайся...</a:t>
            </a:r>
            <a:endParaRPr lang="ru-RU" sz="1600" dirty="0" smtClean="0">
              <a:effectLst/>
            </a:endParaRPr>
          </a:p>
          <a:p>
            <a:r>
              <a:rPr lang="ru-RU" sz="1600" dirty="0"/>
              <a:t>Мест незнакомых остерегайся!</a:t>
            </a:r>
            <a:endParaRPr lang="ru-RU" sz="1600" dirty="0" smtClean="0">
              <a:effectLst/>
            </a:endParaRPr>
          </a:p>
          <a:p>
            <a:r>
              <a:rPr lang="ru-RU" sz="1600" dirty="0"/>
              <a:t>Ногу сведет иль в яму – «бултых</a:t>
            </a:r>
            <a:r>
              <a:rPr lang="ru-RU" sz="1600" dirty="0" smtClean="0"/>
              <a:t>!»</a:t>
            </a:r>
            <a:endParaRPr lang="ru-RU" sz="1600" dirty="0" smtClean="0">
              <a:effectLst/>
            </a:endParaRPr>
          </a:p>
          <a:p>
            <a:r>
              <a:rPr lang="ru-RU" sz="1600" dirty="0"/>
              <a:t>Не услышит никто криков твоих…</a:t>
            </a:r>
            <a:endParaRPr lang="ru-RU" sz="1600" dirty="0">
              <a:effectLst/>
            </a:endParaRPr>
          </a:p>
        </p:txBody>
      </p:sp>
      <p:pic>
        <p:nvPicPr>
          <p:cNvPr id="6146" name="Picture 2" descr="C:\Users\Татьяна\Desktop\68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5" y="116632"/>
            <a:ext cx="3308061" cy="495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тьяна\Desktop\0008-005-Osnovnye-pravila-bezopasnogo-povedenija-na-v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92" y="3492431"/>
            <a:ext cx="4572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1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2160" y="404664"/>
            <a:ext cx="2574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ОКНО</a:t>
            </a:r>
            <a:endParaRPr lang="ru-RU" dirty="0" smtClean="0">
              <a:effectLst/>
            </a:endParaRPr>
          </a:p>
          <a:p>
            <a:r>
              <a:rPr lang="ru-RU" dirty="0"/>
              <a:t>Лето! Жара! Настежь окошки,</a:t>
            </a:r>
            <a:endParaRPr lang="ru-RU" dirty="0" smtClean="0">
              <a:effectLst/>
            </a:endParaRPr>
          </a:p>
          <a:p>
            <a:r>
              <a:rPr lang="ru-RU" dirty="0"/>
              <a:t>Хочется нам освежиться немножко…</a:t>
            </a:r>
            <a:endParaRPr lang="ru-RU" dirty="0" smtClean="0">
              <a:effectLst/>
            </a:endParaRPr>
          </a:p>
          <a:p>
            <a:r>
              <a:rPr lang="ru-RU" dirty="0"/>
              <a:t>Но не выглядывай сильно, дружок,</a:t>
            </a:r>
            <a:endParaRPr lang="ru-RU" dirty="0" smtClean="0">
              <a:effectLst/>
            </a:endParaRPr>
          </a:p>
          <a:p>
            <a:r>
              <a:rPr lang="ru-RU" dirty="0"/>
              <a:t>Чтоб ненароком выпасть не смог!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 </a:t>
            </a:r>
          </a:p>
          <a:p>
            <a:r>
              <a:rPr lang="ru-RU" dirty="0"/>
              <a:t>Коварна высота  и очень опасна,</a:t>
            </a:r>
            <a:endParaRPr lang="ru-RU" dirty="0" smtClean="0">
              <a:effectLst/>
            </a:endParaRPr>
          </a:p>
          <a:p>
            <a:r>
              <a:rPr lang="ru-RU" dirty="0"/>
              <a:t>Последствия могут быть очень ужасны!</a:t>
            </a:r>
            <a:endParaRPr lang="ru-RU" dirty="0" smtClean="0">
              <a:effectLst/>
            </a:endParaRPr>
          </a:p>
          <a:p>
            <a:r>
              <a:rPr lang="ru-RU" dirty="0"/>
              <a:t>И вместо того, чтоб под солнцем резвиться,</a:t>
            </a:r>
            <a:endParaRPr lang="ru-RU" dirty="0" smtClean="0">
              <a:effectLst/>
            </a:endParaRPr>
          </a:p>
          <a:p>
            <a:r>
              <a:rPr lang="ru-RU" dirty="0"/>
              <a:t>Будешь уныло лечиться  в больнице!</a:t>
            </a:r>
            <a:endParaRPr lang="ru-RU" dirty="0">
              <a:effectLst/>
            </a:endParaRPr>
          </a:p>
        </p:txBody>
      </p:sp>
      <p:pic>
        <p:nvPicPr>
          <p:cNvPr id="7170" name="Picture 2" descr="C:\Users\Татьяна\Desktop\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931146" cy="39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тьяна\Desktop\еунре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92" y="3789040"/>
            <a:ext cx="3983568" cy="291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4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image141798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875237" cy="673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5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Внимание-де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95250"/>
            <a:ext cx="65436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1044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156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Семейный кодекс (СК РФ) Раздел IV. Права и обязанности родителей и детей &gt; Глава 12. Права и обязанности родителей Статья 63. Права и обязанности родителей по воспитанию и образованию детей 1. Родители имеют право и обязаны воспитывать своих детей. 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кодекс (СК РФ) Раздел IV. Права и обязанности родителей и детей &gt; Глава 12. Права и обязанности родителей Статья 63. Права и обязанности родителей по воспитанию и образованию детей 1. Родители имеют право и обязаны воспитывать своих детей. 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</dc:title>
  <dc:creator>Татьяна</dc:creator>
  <cp:lastModifiedBy>Татьяна</cp:lastModifiedBy>
  <cp:revision>4</cp:revision>
  <dcterms:created xsi:type="dcterms:W3CDTF">2016-05-17T13:16:31Z</dcterms:created>
  <dcterms:modified xsi:type="dcterms:W3CDTF">2016-05-17T14:09:39Z</dcterms:modified>
</cp:coreProperties>
</file>